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0" r:id="rId4"/>
    <p:sldId id="271" r:id="rId5"/>
    <p:sldId id="268" r:id="rId6"/>
    <p:sldId id="26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27FD0-FE9B-45AE-B0BE-427B33B1182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B7C988-66B9-4BD3-B0BA-721C395C2A18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bg1"/>
              </a:solidFill>
            </a:rPr>
            <a:t>3 вопрос</a:t>
          </a:r>
          <a:endParaRPr lang="ru-RU" sz="1400" b="1" dirty="0">
            <a:solidFill>
              <a:schemeClr val="bg1"/>
            </a:solidFill>
          </a:endParaRPr>
        </a:p>
      </dgm:t>
    </dgm:pt>
    <dgm:pt modelId="{988C1E57-6090-4042-8EB7-325F9C6E60E2}" type="parTrans" cxnId="{6835B996-049B-426F-BF7B-E56F247A62D2}">
      <dgm:prSet/>
      <dgm:spPr/>
      <dgm:t>
        <a:bodyPr/>
        <a:lstStyle/>
        <a:p>
          <a:endParaRPr lang="ru-RU"/>
        </a:p>
      </dgm:t>
    </dgm:pt>
    <dgm:pt modelId="{6B581682-CE04-4342-A99F-0F8E1A82EEEE}" type="sibTrans" cxnId="{6835B996-049B-426F-BF7B-E56F247A62D2}">
      <dgm:prSet/>
      <dgm:spPr/>
      <dgm:t>
        <a:bodyPr/>
        <a:lstStyle/>
        <a:p>
          <a:endParaRPr lang="ru-RU"/>
        </a:p>
      </dgm:t>
    </dgm:pt>
    <dgm:pt modelId="{27A3D8B6-0FB6-4534-8C03-ACD64912D5A4}">
      <dgm:prSet phldrT="[Текст]"/>
      <dgm:spPr/>
      <dgm:t>
        <a:bodyPr/>
        <a:lstStyle/>
        <a:p>
          <a:r>
            <a:rPr lang="ru-RU" dirty="0" smtClean="0"/>
            <a:t>4 вопрос</a:t>
          </a:r>
          <a:endParaRPr lang="ru-RU" dirty="0"/>
        </a:p>
      </dgm:t>
    </dgm:pt>
    <dgm:pt modelId="{DEDCB102-4167-4E5C-9D13-BFDCF71DFA76}" type="parTrans" cxnId="{9E1F4D5E-1A3B-46C7-ACDD-3C5DAE7FF89B}">
      <dgm:prSet/>
      <dgm:spPr/>
      <dgm:t>
        <a:bodyPr/>
        <a:lstStyle/>
        <a:p>
          <a:endParaRPr lang="ru-RU"/>
        </a:p>
      </dgm:t>
    </dgm:pt>
    <dgm:pt modelId="{9297C7F5-969E-425E-B5C4-6864734235C3}" type="sibTrans" cxnId="{9E1F4D5E-1A3B-46C7-ACDD-3C5DAE7FF89B}">
      <dgm:prSet/>
      <dgm:spPr/>
      <dgm:t>
        <a:bodyPr/>
        <a:lstStyle/>
        <a:p>
          <a:endParaRPr lang="ru-RU"/>
        </a:p>
      </dgm:t>
    </dgm:pt>
    <dgm:pt modelId="{7F94478D-5B95-4CB7-9EC2-D66CD99DF833}">
      <dgm:prSet phldrT="[Текст]" custT="1"/>
      <dgm:spPr/>
      <dgm:t>
        <a:bodyPr/>
        <a:lstStyle/>
        <a:p>
          <a:r>
            <a:rPr lang="ru-RU" sz="2800" b="1" dirty="0">
              <a:solidFill>
                <a:srgbClr val="002060"/>
              </a:solidFill>
            </a:rPr>
            <a:t>баллов</a:t>
          </a:r>
        </a:p>
      </dgm:t>
    </dgm:pt>
    <dgm:pt modelId="{061F9BC5-7576-4469-A8BD-4F937C7F8B87}" type="parTrans" cxnId="{B02839F8-A84A-48B1-BAEC-9B46FD816F8A}">
      <dgm:prSet/>
      <dgm:spPr/>
      <dgm:t>
        <a:bodyPr/>
        <a:lstStyle/>
        <a:p>
          <a:endParaRPr lang="ru-RU"/>
        </a:p>
      </dgm:t>
    </dgm:pt>
    <dgm:pt modelId="{B050F599-84D3-4653-8A14-51F7842F4F5B}" type="sibTrans" cxnId="{B02839F8-A84A-48B1-BAEC-9B46FD816F8A}">
      <dgm:prSet/>
      <dgm:spPr/>
      <dgm:t>
        <a:bodyPr/>
        <a:lstStyle/>
        <a:p>
          <a:endParaRPr lang="ru-RU"/>
        </a:p>
      </dgm:t>
    </dgm:pt>
    <dgm:pt modelId="{80999323-B29A-4FE7-B94F-9F69D043DBDC}">
      <dgm:prSet phldrT="[Текст]" custT="1"/>
      <dgm:spPr/>
      <dgm:t>
        <a:bodyPr/>
        <a:lstStyle/>
        <a:p>
          <a:r>
            <a:rPr lang="ru-RU" sz="2400" b="1" dirty="0"/>
            <a:t>100</a:t>
          </a:r>
        </a:p>
      </dgm:t>
    </dgm:pt>
    <dgm:pt modelId="{B4BED904-FAB3-43A5-ABA5-0BE44081E64B}" type="parTrans" cxnId="{111D4EEA-DF0F-40D9-853F-C30A213171F7}">
      <dgm:prSet/>
      <dgm:spPr/>
      <dgm:t>
        <a:bodyPr/>
        <a:lstStyle/>
        <a:p>
          <a:endParaRPr lang="ru-RU"/>
        </a:p>
      </dgm:t>
    </dgm:pt>
    <dgm:pt modelId="{B23A895B-C83C-4000-9627-56E876A95F59}" type="sibTrans" cxnId="{111D4EEA-DF0F-40D9-853F-C30A213171F7}">
      <dgm:prSet/>
      <dgm:spPr/>
      <dgm:t>
        <a:bodyPr/>
        <a:lstStyle/>
        <a:p>
          <a:endParaRPr lang="ru-RU"/>
        </a:p>
      </dgm:t>
    </dgm:pt>
    <dgm:pt modelId="{FA02C7AC-BB6A-4F14-8411-41E4F52DFC5D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</a:rPr>
            <a:t>25 баллов</a:t>
          </a:r>
          <a:endParaRPr lang="ru-RU" sz="2000" b="1" dirty="0">
            <a:solidFill>
              <a:srgbClr val="002060"/>
            </a:solidFill>
          </a:endParaRPr>
        </a:p>
      </dgm:t>
    </dgm:pt>
    <dgm:pt modelId="{87BA6E14-01F2-4BE2-8A16-EA8D2F54A92E}" type="parTrans" cxnId="{50E425D6-030F-4322-A348-5A85F6CF37A0}">
      <dgm:prSet/>
      <dgm:spPr/>
      <dgm:t>
        <a:bodyPr/>
        <a:lstStyle/>
        <a:p>
          <a:endParaRPr lang="ru-RU"/>
        </a:p>
      </dgm:t>
    </dgm:pt>
    <dgm:pt modelId="{26E7BBC2-4BFA-4FFE-ABE9-0C230BBC1C97}" type="sibTrans" cxnId="{50E425D6-030F-4322-A348-5A85F6CF37A0}">
      <dgm:prSet/>
      <dgm:spPr/>
      <dgm:t>
        <a:bodyPr/>
        <a:lstStyle/>
        <a:p>
          <a:endParaRPr lang="ru-RU"/>
        </a:p>
      </dgm:t>
    </dgm:pt>
    <dgm:pt modelId="{D1CF5230-798F-4CD4-AE36-CD2D572EE235}">
      <dgm:prSet/>
      <dgm:spPr/>
      <dgm:t>
        <a:bodyPr/>
        <a:lstStyle/>
        <a:p>
          <a:r>
            <a:rPr lang="ru-RU" dirty="0" smtClean="0"/>
            <a:t>1 вопрос</a:t>
          </a:r>
          <a:endParaRPr lang="ru-RU" dirty="0"/>
        </a:p>
      </dgm:t>
    </dgm:pt>
    <dgm:pt modelId="{59E66466-43D7-4626-A59D-5B44BDD9D5A6}" type="parTrans" cxnId="{82B513E1-D15C-4FF7-BAAC-7496AD0EB75E}">
      <dgm:prSet/>
      <dgm:spPr/>
      <dgm:t>
        <a:bodyPr/>
        <a:lstStyle/>
        <a:p>
          <a:endParaRPr lang="ru-RU"/>
        </a:p>
      </dgm:t>
    </dgm:pt>
    <dgm:pt modelId="{7FE6CB7B-ADE4-4FF7-831A-E425792DFF2B}" type="sibTrans" cxnId="{82B513E1-D15C-4FF7-BAAC-7496AD0EB75E}">
      <dgm:prSet/>
      <dgm:spPr/>
      <dgm:t>
        <a:bodyPr/>
        <a:lstStyle/>
        <a:p>
          <a:endParaRPr lang="ru-RU"/>
        </a:p>
      </dgm:t>
    </dgm:pt>
    <dgm:pt modelId="{9BC60D2C-CC88-43DE-8765-30AD5EB0CA4A}">
      <dgm:prSet/>
      <dgm:spPr/>
      <dgm:t>
        <a:bodyPr/>
        <a:lstStyle/>
        <a:p>
          <a:r>
            <a:rPr lang="ru-RU" dirty="0" smtClean="0"/>
            <a:t>2 вопрос</a:t>
          </a:r>
          <a:endParaRPr lang="ru-RU" dirty="0"/>
        </a:p>
      </dgm:t>
    </dgm:pt>
    <dgm:pt modelId="{344F706C-E19F-4A92-8238-8F4251A5DA5B}" type="parTrans" cxnId="{AF912B57-4511-4CA8-9CCF-4F7442D867C1}">
      <dgm:prSet/>
      <dgm:spPr/>
      <dgm:t>
        <a:bodyPr/>
        <a:lstStyle/>
        <a:p>
          <a:endParaRPr lang="ru-RU"/>
        </a:p>
      </dgm:t>
    </dgm:pt>
    <dgm:pt modelId="{DBCC64C3-9AC1-4E26-BBEC-14E9EC404034}" type="sibTrans" cxnId="{AF912B57-4511-4CA8-9CCF-4F7442D867C1}">
      <dgm:prSet/>
      <dgm:spPr/>
      <dgm:t>
        <a:bodyPr/>
        <a:lstStyle/>
        <a:p>
          <a:endParaRPr lang="ru-RU"/>
        </a:p>
      </dgm:t>
    </dgm:pt>
    <dgm:pt modelId="{514A7B36-3EC0-424C-8F5F-FBBB443F2881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rgbClr val="002060"/>
              </a:solidFill>
            </a:rPr>
            <a:t>25 баллов</a:t>
          </a:r>
          <a:endParaRPr lang="ru-RU" sz="2000" b="1" dirty="0">
            <a:solidFill>
              <a:srgbClr val="002060"/>
            </a:solidFill>
          </a:endParaRPr>
        </a:p>
      </dgm:t>
    </dgm:pt>
    <dgm:pt modelId="{B4699C78-6BD1-435A-B7E7-4508D233AD22}" type="parTrans" cxnId="{A36E0646-9CA6-434B-ACB2-4E357040A17C}">
      <dgm:prSet/>
      <dgm:spPr/>
      <dgm:t>
        <a:bodyPr/>
        <a:lstStyle/>
        <a:p>
          <a:endParaRPr lang="ru-RU"/>
        </a:p>
      </dgm:t>
    </dgm:pt>
    <dgm:pt modelId="{2496014E-D538-4A0F-9A5E-8936034F4872}" type="sibTrans" cxnId="{A36E0646-9CA6-434B-ACB2-4E357040A17C}">
      <dgm:prSet/>
      <dgm:spPr/>
      <dgm:t>
        <a:bodyPr/>
        <a:lstStyle/>
        <a:p>
          <a:endParaRPr lang="ru-RU"/>
        </a:p>
      </dgm:t>
    </dgm:pt>
    <dgm:pt modelId="{20C41200-0F42-4F53-B7B7-EA64F44BAAF8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rgbClr val="002060"/>
              </a:solidFill>
            </a:rPr>
            <a:t>25 баллов</a:t>
          </a:r>
          <a:endParaRPr lang="ru-RU" sz="2000" b="1" dirty="0">
            <a:solidFill>
              <a:srgbClr val="002060"/>
            </a:solidFill>
          </a:endParaRPr>
        </a:p>
      </dgm:t>
    </dgm:pt>
    <dgm:pt modelId="{2845E5DD-B27B-4A86-9B08-78028634E881}" type="parTrans" cxnId="{E8AB13E4-3965-41CB-B5A9-F0DAEF190401}">
      <dgm:prSet/>
      <dgm:spPr/>
      <dgm:t>
        <a:bodyPr/>
        <a:lstStyle/>
        <a:p>
          <a:endParaRPr lang="ru-RU"/>
        </a:p>
      </dgm:t>
    </dgm:pt>
    <dgm:pt modelId="{53B630A9-464E-4782-94B0-DC572724340E}" type="sibTrans" cxnId="{E8AB13E4-3965-41CB-B5A9-F0DAEF190401}">
      <dgm:prSet/>
      <dgm:spPr/>
      <dgm:t>
        <a:bodyPr/>
        <a:lstStyle/>
        <a:p>
          <a:endParaRPr lang="ru-RU"/>
        </a:p>
      </dgm:t>
    </dgm:pt>
    <dgm:pt modelId="{7BAC4D88-EF9F-4C6F-A64E-B737BF90E0C1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rgbClr val="002060"/>
              </a:solidFill>
            </a:rPr>
            <a:t>25 баллов</a:t>
          </a:r>
          <a:endParaRPr lang="ru-RU" sz="2000" b="1" dirty="0">
            <a:solidFill>
              <a:srgbClr val="002060"/>
            </a:solidFill>
          </a:endParaRPr>
        </a:p>
      </dgm:t>
    </dgm:pt>
    <dgm:pt modelId="{AC26F7FC-B656-4BD3-A450-159C28788333}" type="parTrans" cxnId="{4639C29D-5476-4A9B-8247-9E3E7A937B03}">
      <dgm:prSet/>
      <dgm:spPr/>
      <dgm:t>
        <a:bodyPr/>
        <a:lstStyle/>
        <a:p>
          <a:endParaRPr lang="ru-RU"/>
        </a:p>
      </dgm:t>
    </dgm:pt>
    <dgm:pt modelId="{44C6A7CE-F1CD-4068-884A-BDF9E019ACCB}" type="sibTrans" cxnId="{4639C29D-5476-4A9B-8247-9E3E7A937B03}">
      <dgm:prSet/>
      <dgm:spPr/>
      <dgm:t>
        <a:bodyPr/>
        <a:lstStyle/>
        <a:p>
          <a:endParaRPr lang="ru-RU"/>
        </a:p>
      </dgm:t>
    </dgm:pt>
    <dgm:pt modelId="{EE74731F-E6F2-4F48-A1D3-8A4E1801F8FE}" type="pres">
      <dgm:prSet presAssocID="{13927FD0-FE9B-45AE-B0BE-427B33B1182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75B4D0E-31E7-4E83-B387-9B5B401B1066}" type="pres">
      <dgm:prSet presAssocID="{D1CF5230-798F-4CD4-AE36-CD2D572EE235}" presName="posSpace" presStyleCnt="0"/>
      <dgm:spPr/>
    </dgm:pt>
    <dgm:pt modelId="{ED9374EB-532D-4533-BD35-4256647FA5C2}" type="pres">
      <dgm:prSet presAssocID="{D1CF5230-798F-4CD4-AE36-CD2D572EE235}" presName="vertFlow" presStyleCnt="0"/>
      <dgm:spPr/>
    </dgm:pt>
    <dgm:pt modelId="{A640DB5C-8516-4A4B-983E-43E17AEEA11E}" type="pres">
      <dgm:prSet presAssocID="{D1CF5230-798F-4CD4-AE36-CD2D572EE235}" presName="topSpace" presStyleCnt="0"/>
      <dgm:spPr/>
    </dgm:pt>
    <dgm:pt modelId="{C07487A5-3A85-485C-986E-B17A49808170}" type="pres">
      <dgm:prSet presAssocID="{D1CF5230-798F-4CD4-AE36-CD2D572EE235}" presName="firstComp" presStyleCnt="0"/>
      <dgm:spPr/>
    </dgm:pt>
    <dgm:pt modelId="{6B022041-D98A-4918-8F92-65C7F8D32EF8}" type="pres">
      <dgm:prSet presAssocID="{D1CF5230-798F-4CD4-AE36-CD2D572EE235}" presName="firstChild" presStyleLbl="bgAccFollowNode1" presStyleIdx="0" presStyleCnt="5"/>
      <dgm:spPr/>
    </dgm:pt>
    <dgm:pt modelId="{5B27D6B6-E86D-4A6B-BE4F-FF83B39CDCEF}" type="pres">
      <dgm:prSet presAssocID="{D1CF5230-798F-4CD4-AE36-CD2D572EE235}" presName="firstChildTx" presStyleLbl="bgAccFollowNode1" presStyleIdx="0" presStyleCnt="5">
        <dgm:presLayoutVars>
          <dgm:bulletEnabled val="1"/>
        </dgm:presLayoutVars>
      </dgm:prSet>
      <dgm:spPr/>
    </dgm:pt>
    <dgm:pt modelId="{003A5DC3-074C-4218-946C-DC3DDA95D5D0}" type="pres">
      <dgm:prSet presAssocID="{D1CF5230-798F-4CD4-AE36-CD2D572EE235}" presName="negSpace" presStyleCnt="0"/>
      <dgm:spPr/>
    </dgm:pt>
    <dgm:pt modelId="{03B6305F-44F2-4954-BC6A-1FC15B3FA581}" type="pres">
      <dgm:prSet presAssocID="{D1CF5230-798F-4CD4-AE36-CD2D572EE235}" presName="circle" presStyleLbl="node1" presStyleIdx="0" presStyleCnt="5"/>
      <dgm:spPr/>
    </dgm:pt>
    <dgm:pt modelId="{B3B9C313-C375-4288-9480-083C787A6DFF}" type="pres">
      <dgm:prSet presAssocID="{7FE6CB7B-ADE4-4FF7-831A-E425792DFF2B}" presName="transSpace" presStyleCnt="0"/>
      <dgm:spPr/>
    </dgm:pt>
    <dgm:pt modelId="{95E2DAA7-EC21-4A79-92ED-655F4A79C6A6}" type="pres">
      <dgm:prSet presAssocID="{9BC60D2C-CC88-43DE-8765-30AD5EB0CA4A}" presName="posSpace" presStyleCnt="0"/>
      <dgm:spPr/>
    </dgm:pt>
    <dgm:pt modelId="{579CBEDD-55A0-4D82-A1E1-9B60733BA153}" type="pres">
      <dgm:prSet presAssocID="{9BC60D2C-CC88-43DE-8765-30AD5EB0CA4A}" presName="vertFlow" presStyleCnt="0"/>
      <dgm:spPr/>
    </dgm:pt>
    <dgm:pt modelId="{A786218B-8231-4F4C-9B05-274BC4D3169F}" type="pres">
      <dgm:prSet presAssocID="{9BC60D2C-CC88-43DE-8765-30AD5EB0CA4A}" presName="topSpace" presStyleCnt="0"/>
      <dgm:spPr/>
    </dgm:pt>
    <dgm:pt modelId="{8B4FE9BE-0DB3-4FC4-88D5-15FBB688CA2C}" type="pres">
      <dgm:prSet presAssocID="{9BC60D2C-CC88-43DE-8765-30AD5EB0CA4A}" presName="firstComp" presStyleCnt="0"/>
      <dgm:spPr/>
    </dgm:pt>
    <dgm:pt modelId="{C934E121-2157-4C6D-80A8-BB65F24DCFAA}" type="pres">
      <dgm:prSet presAssocID="{9BC60D2C-CC88-43DE-8765-30AD5EB0CA4A}" presName="firstChild" presStyleLbl="bgAccFollowNode1" presStyleIdx="1" presStyleCnt="5"/>
      <dgm:spPr/>
    </dgm:pt>
    <dgm:pt modelId="{632BF795-75CC-4206-854D-5B944E1750E2}" type="pres">
      <dgm:prSet presAssocID="{9BC60D2C-CC88-43DE-8765-30AD5EB0CA4A}" presName="firstChildTx" presStyleLbl="bgAccFollowNode1" presStyleIdx="1" presStyleCnt="5">
        <dgm:presLayoutVars>
          <dgm:bulletEnabled val="1"/>
        </dgm:presLayoutVars>
      </dgm:prSet>
      <dgm:spPr/>
    </dgm:pt>
    <dgm:pt modelId="{850495AA-F302-4869-8B27-39A4993E0C69}" type="pres">
      <dgm:prSet presAssocID="{9BC60D2C-CC88-43DE-8765-30AD5EB0CA4A}" presName="negSpace" presStyleCnt="0"/>
      <dgm:spPr/>
    </dgm:pt>
    <dgm:pt modelId="{6CAF9E8A-74ED-44CF-B76E-33ABBD46C4BB}" type="pres">
      <dgm:prSet presAssocID="{9BC60D2C-CC88-43DE-8765-30AD5EB0CA4A}" presName="circle" presStyleLbl="node1" presStyleIdx="1" presStyleCnt="5"/>
      <dgm:spPr/>
    </dgm:pt>
    <dgm:pt modelId="{599DF60A-8B84-4246-B35A-136E071EC068}" type="pres">
      <dgm:prSet presAssocID="{DBCC64C3-9AC1-4E26-BBEC-14E9EC404034}" presName="transSpace" presStyleCnt="0"/>
      <dgm:spPr/>
    </dgm:pt>
    <dgm:pt modelId="{AFCD01FB-774C-4C4E-B26E-8AD6EBB56273}" type="pres">
      <dgm:prSet presAssocID="{0AB7C988-66B9-4BD3-B0BA-721C395C2A18}" presName="posSpace" presStyleCnt="0"/>
      <dgm:spPr/>
    </dgm:pt>
    <dgm:pt modelId="{E3B68D5F-0D59-40DC-85CC-5896FD6385E6}" type="pres">
      <dgm:prSet presAssocID="{0AB7C988-66B9-4BD3-B0BA-721C395C2A18}" presName="vertFlow" presStyleCnt="0"/>
      <dgm:spPr/>
    </dgm:pt>
    <dgm:pt modelId="{27334908-922D-484C-A01D-4AABE893B447}" type="pres">
      <dgm:prSet presAssocID="{0AB7C988-66B9-4BD3-B0BA-721C395C2A18}" presName="topSpace" presStyleCnt="0"/>
      <dgm:spPr/>
    </dgm:pt>
    <dgm:pt modelId="{9BB2FAC6-B853-4976-B5C9-276048310A93}" type="pres">
      <dgm:prSet presAssocID="{0AB7C988-66B9-4BD3-B0BA-721C395C2A18}" presName="firstComp" presStyleCnt="0"/>
      <dgm:spPr/>
    </dgm:pt>
    <dgm:pt modelId="{DD498F2E-27EE-4684-A291-5467AC8D3995}" type="pres">
      <dgm:prSet presAssocID="{0AB7C988-66B9-4BD3-B0BA-721C395C2A18}" presName="firstChild" presStyleLbl="bgAccFollowNode1" presStyleIdx="2" presStyleCnt="5"/>
      <dgm:spPr/>
    </dgm:pt>
    <dgm:pt modelId="{F00FC27B-7995-4E08-AA69-8755114966C5}" type="pres">
      <dgm:prSet presAssocID="{0AB7C988-66B9-4BD3-B0BA-721C395C2A18}" presName="firstChildTx" presStyleLbl="bgAccFollowNode1" presStyleIdx="2" presStyleCnt="5">
        <dgm:presLayoutVars>
          <dgm:bulletEnabled val="1"/>
        </dgm:presLayoutVars>
      </dgm:prSet>
      <dgm:spPr/>
    </dgm:pt>
    <dgm:pt modelId="{DFF974DC-871B-490C-8BDD-AA4B49B7044D}" type="pres">
      <dgm:prSet presAssocID="{0AB7C988-66B9-4BD3-B0BA-721C395C2A18}" presName="negSpace" presStyleCnt="0"/>
      <dgm:spPr/>
    </dgm:pt>
    <dgm:pt modelId="{3A821ABF-8A27-4354-9CDE-FC14EAE61FD3}" type="pres">
      <dgm:prSet presAssocID="{0AB7C988-66B9-4BD3-B0BA-721C395C2A18}" presName="circle" presStyleLbl="node1" presStyleIdx="2" presStyleCnt="5"/>
      <dgm:spPr/>
      <dgm:t>
        <a:bodyPr/>
        <a:lstStyle/>
        <a:p>
          <a:endParaRPr lang="ru-RU"/>
        </a:p>
      </dgm:t>
    </dgm:pt>
    <dgm:pt modelId="{3D0EB87C-8CCA-4061-BC02-5C26FAD47B42}" type="pres">
      <dgm:prSet presAssocID="{6B581682-CE04-4342-A99F-0F8E1A82EEEE}" presName="transSpace" presStyleCnt="0"/>
      <dgm:spPr/>
    </dgm:pt>
    <dgm:pt modelId="{4DBE94E9-DC08-46D7-92C0-ECC406034EC0}" type="pres">
      <dgm:prSet presAssocID="{27A3D8B6-0FB6-4534-8C03-ACD64912D5A4}" presName="posSpace" presStyleCnt="0"/>
      <dgm:spPr/>
    </dgm:pt>
    <dgm:pt modelId="{B4512A24-C107-4B04-9FB8-47AE5AD4809F}" type="pres">
      <dgm:prSet presAssocID="{27A3D8B6-0FB6-4534-8C03-ACD64912D5A4}" presName="vertFlow" presStyleCnt="0"/>
      <dgm:spPr/>
    </dgm:pt>
    <dgm:pt modelId="{141E9FF9-EEB6-442D-8B2E-161FC6307AA7}" type="pres">
      <dgm:prSet presAssocID="{27A3D8B6-0FB6-4534-8C03-ACD64912D5A4}" presName="topSpace" presStyleCnt="0"/>
      <dgm:spPr/>
    </dgm:pt>
    <dgm:pt modelId="{3FB6CC22-61C0-427A-ACE1-8AE70E00B501}" type="pres">
      <dgm:prSet presAssocID="{27A3D8B6-0FB6-4534-8C03-ACD64912D5A4}" presName="firstComp" presStyleCnt="0"/>
      <dgm:spPr/>
    </dgm:pt>
    <dgm:pt modelId="{B77DD437-4ADD-4DFE-9FFD-E33A8F5EB29E}" type="pres">
      <dgm:prSet presAssocID="{27A3D8B6-0FB6-4534-8C03-ACD64912D5A4}" presName="firstChild" presStyleLbl="bgAccFollowNode1" presStyleIdx="3" presStyleCnt="5"/>
      <dgm:spPr/>
      <dgm:t>
        <a:bodyPr/>
        <a:lstStyle/>
        <a:p>
          <a:endParaRPr lang="ru-RU"/>
        </a:p>
      </dgm:t>
    </dgm:pt>
    <dgm:pt modelId="{9BCBB955-CB56-4068-BC7C-24EFDB0C940B}" type="pres">
      <dgm:prSet presAssocID="{27A3D8B6-0FB6-4534-8C03-ACD64912D5A4}" presName="first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77D71-FBFE-4E07-8418-C38AB09D946A}" type="pres">
      <dgm:prSet presAssocID="{27A3D8B6-0FB6-4534-8C03-ACD64912D5A4}" presName="negSpace" presStyleCnt="0"/>
      <dgm:spPr/>
    </dgm:pt>
    <dgm:pt modelId="{9ABAA1EF-2F7C-4F54-AF23-43267768E10C}" type="pres">
      <dgm:prSet presAssocID="{27A3D8B6-0FB6-4534-8C03-ACD64912D5A4}" presName="circle" presStyleLbl="node1" presStyleIdx="3" presStyleCnt="5"/>
      <dgm:spPr/>
      <dgm:t>
        <a:bodyPr/>
        <a:lstStyle/>
        <a:p>
          <a:endParaRPr lang="ru-RU"/>
        </a:p>
      </dgm:t>
    </dgm:pt>
    <dgm:pt modelId="{D4C84ADC-D34A-430B-9C3E-71AD2618E035}" type="pres">
      <dgm:prSet presAssocID="{9297C7F5-969E-425E-B5C4-6864734235C3}" presName="transSpace" presStyleCnt="0"/>
      <dgm:spPr/>
    </dgm:pt>
    <dgm:pt modelId="{8461F82B-386A-4BE9-996E-5BF438840534}" type="pres">
      <dgm:prSet presAssocID="{80999323-B29A-4FE7-B94F-9F69D043DBDC}" presName="posSpace" presStyleCnt="0"/>
      <dgm:spPr/>
    </dgm:pt>
    <dgm:pt modelId="{74F0FF2F-3134-4675-87FA-DADFE66A49BD}" type="pres">
      <dgm:prSet presAssocID="{80999323-B29A-4FE7-B94F-9F69D043DBDC}" presName="vertFlow" presStyleCnt="0"/>
      <dgm:spPr/>
    </dgm:pt>
    <dgm:pt modelId="{B9970B5D-818B-4317-BE2E-6F419BB33FB5}" type="pres">
      <dgm:prSet presAssocID="{80999323-B29A-4FE7-B94F-9F69D043DBDC}" presName="topSpace" presStyleCnt="0"/>
      <dgm:spPr/>
    </dgm:pt>
    <dgm:pt modelId="{C8B79FA9-42BE-49CE-A118-757306EC783B}" type="pres">
      <dgm:prSet presAssocID="{80999323-B29A-4FE7-B94F-9F69D043DBDC}" presName="firstComp" presStyleCnt="0"/>
      <dgm:spPr/>
    </dgm:pt>
    <dgm:pt modelId="{7DBAFDD5-D8E6-40BE-BDDA-86B7072F2732}" type="pres">
      <dgm:prSet presAssocID="{80999323-B29A-4FE7-B94F-9F69D043DBDC}" presName="firstChild" presStyleLbl="bgAccFollowNode1" presStyleIdx="4" presStyleCnt="5" custScaleX="121619" custLinFactNeighborX="-28927" custLinFactNeighborY="59268"/>
      <dgm:spPr/>
      <dgm:t>
        <a:bodyPr/>
        <a:lstStyle/>
        <a:p>
          <a:endParaRPr lang="ru-RU"/>
        </a:p>
      </dgm:t>
    </dgm:pt>
    <dgm:pt modelId="{DD70D49B-BB8E-4F80-9AC1-0F7505DD580D}" type="pres">
      <dgm:prSet presAssocID="{80999323-B29A-4FE7-B94F-9F69D043DBDC}" presName="first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6BC3B3-DBF1-4C5D-A559-4FD531321B51}" type="pres">
      <dgm:prSet presAssocID="{80999323-B29A-4FE7-B94F-9F69D043DBDC}" presName="negSpace" presStyleCnt="0"/>
      <dgm:spPr/>
    </dgm:pt>
    <dgm:pt modelId="{F67CE728-3D16-4B71-B18D-BC52D2C7AEF2}" type="pres">
      <dgm:prSet presAssocID="{80999323-B29A-4FE7-B94F-9F69D043DBDC}" presName="circle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B02839F8-A84A-48B1-BAEC-9B46FD816F8A}" srcId="{80999323-B29A-4FE7-B94F-9F69D043DBDC}" destId="{7F94478D-5B95-4CB7-9EC2-D66CD99DF833}" srcOrd="0" destOrd="0" parTransId="{061F9BC5-7576-4469-A8BD-4F937C7F8B87}" sibTransId="{B050F599-84D3-4653-8A14-51F7842F4F5B}"/>
    <dgm:cxn modelId="{6835B996-049B-426F-BF7B-E56F247A62D2}" srcId="{13927FD0-FE9B-45AE-B0BE-427B33B11828}" destId="{0AB7C988-66B9-4BD3-B0BA-721C395C2A18}" srcOrd="2" destOrd="0" parTransId="{988C1E57-6090-4042-8EB7-325F9C6E60E2}" sibTransId="{6B581682-CE04-4342-A99F-0F8E1A82EEEE}"/>
    <dgm:cxn modelId="{E4055C00-1982-43FB-ADDC-AD818EE14928}" type="presOf" srcId="{FA02C7AC-BB6A-4F14-8411-41E4F52DFC5D}" destId="{B77DD437-4ADD-4DFE-9FFD-E33A8F5EB29E}" srcOrd="0" destOrd="0" presId="urn:microsoft.com/office/officeart/2005/8/layout/hList9"/>
    <dgm:cxn modelId="{8F79FED1-65A8-43EF-889C-0A856B3FEE11}" type="presOf" srcId="{13927FD0-FE9B-45AE-B0BE-427B33B11828}" destId="{EE74731F-E6F2-4F48-A1D3-8A4E1801F8FE}" srcOrd="0" destOrd="0" presId="urn:microsoft.com/office/officeart/2005/8/layout/hList9"/>
    <dgm:cxn modelId="{A8601760-76FA-453D-84AB-5768DBE29C34}" type="presOf" srcId="{20C41200-0F42-4F53-B7B7-EA64F44BAAF8}" destId="{632BF795-75CC-4206-854D-5B944E1750E2}" srcOrd="1" destOrd="0" presId="urn:microsoft.com/office/officeart/2005/8/layout/hList9"/>
    <dgm:cxn modelId="{AF912B57-4511-4CA8-9CCF-4F7442D867C1}" srcId="{13927FD0-FE9B-45AE-B0BE-427B33B11828}" destId="{9BC60D2C-CC88-43DE-8765-30AD5EB0CA4A}" srcOrd="1" destOrd="0" parTransId="{344F706C-E19F-4A92-8238-8F4251A5DA5B}" sibTransId="{DBCC64C3-9AC1-4E26-BBEC-14E9EC404034}"/>
    <dgm:cxn modelId="{A36E0646-9CA6-434B-ACB2-4E357040A17C}" srcId="{D1CF5230-798F-4CD4-AE36-CD2D572EE235}" destId="{514A7B36-3EC0-424C-8F5F-FBBB443F2881}" srcOrd="0" destOrd="0" parTransId="{B4699C78-6BD1-435A-B7E7-4508D233AD22}" sibTransId="{2496014E-D538-4A0F-9A5E-8936034F4872}"/>
    <dgm:cxn modelId="{8339BAE1-E708-404B-97BD-B4AFC7871C61}" type="presOf" srcId="{7F94478D-5B95-4CB7-9EC2-D66CD99DF833}" destId="{DD70D49B-BB8E-4F80-9AC1-0F7505DD580D}" srcOrd="1" destOrd="0" presId="urn:microsoft.com/office/officeart/2005/8/layout/hList9"/>
    <dgm:cxn modelId="{33ED9917-79DC-4395-B5FA-CBDFFCA6F1FE}" type="presOf" srcId="{9BC60D2C-CC88-43DE-8765-30AD5EB0CA4A}" destId="{6CAF9E8A-74ED-44CF-B76E-33ABBD46C4BB}" srcOrd="0" destOrd="0" presId="urn:microsoft.com/office/officeart/2005/8/layout/hList9"/>
    <dgm:cxn modelId="{72D2BA9E-1C65-4765-827C-FD2763BA49E6}" type="presOf" srcId="{D1CF5230-798F-4CD4-AE36-CD2D572EE235}" destId="{03B6305F-44F2-4954-BC6A-1FC15B3FA581}" srcOrd="0" destOrd="0" presId="urn:microsoft.com/office/officeart/2005/8/layout/hList9"/>
    <dgm:cxn modelId="{9E1F4D5E-1A3B-46C7-ACDD-3C5DAE7FF89B}" srcId="{13927FD0-FE9B-45AE-B0BE-427B33B11828}" destId="{27A3D8B6-0FB6-4534-8C03-ACD64912D5A4}" srcOrd="3" destOrd="0" parTransId="{DEDCB102-4167-4E5C-9D13-BFDCF71DFA76}" sibTransId="{9297C7F5-969E-425E-B5C4-6864734235C3}"/>
    <dgm:cxn modelId="{4639C29D-5476-4A9B-8247-9E3E7A937B03}" srcId="{0AB7C988-66B9-4BD3-B0BA-721C395C2A18}" destId="{7BAC4D88-EF9F-4C6F-A64E-B737BF90E0C1}" srcOrd="0" destOrd="0" parTransId="{AC26F7FC-B656-4BD3-A450-159C28788333}" sibTransId="{44C6A7CE-F1CD-4068-884A-BDF9E019ACCB}"/>
    <dgm:cxn modelId="{82B513E1-D15C-4FF7-BAAC-7496AD0EB75E}" srcId="{13927FD0-FE9B-45AE-B0BE-427B33B11828}" destId="{D1CF5230-798F-4CD4-AE36-CD2D572EE235}" srcOrd="0" destOrd="0" parTransId="{59E66466-43D7-4626-A59D-5B44BDD9D5A6}" sibTransId="{7FE6CB7B-ADE4-4FF7-831A-E425792DFF2B}"/>
    <dgm:cxn modelId="{E2A7392A-64FB-467A-9913-E09FD142D72F}" type="presOf" srcId="{7F94478D-5B95-4CB7-9EC2-D66CD99DF833}" destId="{7DBAFDD5-D8E6-40BE-BDDA-86B7072F2732}" srcOrd="0" destOrd="0" presId="urn:microsoft.com/office/officeart/2005/8/layout/hList9"/>
    <dgm:cxn modelId="{9E774758-023F-4B5F-95B7-C4D127F7E58D}" type="presOf" srcId="{0AB7C988-66B9-4BD3-B0BA-721C395C2A18}" destId="{3A821ABF-8A27-4354-9CDE-FC14EAE61FD3}" srcOrd="0" destOrd="0" presId="urn:microsoft.com/office/officeart/2005/8/layout/hList9"/>
    <dgm:cxn modelId="{5056B067-D5B2-4F0C-BE2E-496BD2F610D3}" type="presOf" srcId="{7BAC4D88-EF9F-4C6F-A64E-B737BF90E0C1}" destId="{DD498F2E-27EE-4684-A291-5467AC8D3995}" srcOrd="0" destOrd="0" presId="urn:microsoft.com/office/officeart/2005/8/layout/hList9"/>
    <dgm:cxn modelId="{E8AB13E4-3965-41CB-B5A9-F0DAEF190401}" srcId="{9BC60D2C-CC88-43DE-8765-30AD5EB0CA4A}" destId="{20C41200-0F42-4F53-B7B7-EA64F44BAAF8}" srcOrd="0" destOrd="0" parTransId="{2845E5DD-B27B-4A86-9B08-78028634E881}" sibTransId="{53B630A9-464E-4782-94B0-DC572724340E}"/>
    <dgm:cxn modelId="{09A45301-BDE5-4B58-A282-2A8D56D58DCB}" type="presOf" srcId="{7BAC4D88-EF9F-4C6F-A64E-B737BF90E0C1}" destId="{F00FC27B-7995-4E08-AA69-8755114966C5}" srcOrd="1" destOrd="0" presId="urn:microsoft.com/office/officeart/2005/8/layout/hList9"/>
    <dgm:cxn modelId="{50E425D6-030F-4322-A348-5A85F6CF37A0}" srcId="{27A3D8B6-0FB6-4534-8C03-ACD64912D5A4}" destId="{FA02C7AC-BB6A-4F14-8411-41E4F52DFC5D}" srcOrd="0" destOrd="0" parTransId="{87BA6E14-01F2-4BE2-8A16-EA8D2F54A92E}" sibTransId="{26E7BBC2-4BFA-4FFE-ABE9-0C230BBC1C97}"/>
    <dgm:cxn modelId="{111D4EEA-DF0F-40D9-853F-C30A213171F7}" srcId="{13927FD0-FE9B-45AE-B0BE-427B33B11828}" destId="{80999323-B29A-4FE7-B94F-9F69D043DBDC}" srcOrd="4" destOrd="0" parTransId="{B4BED904-FAB3-43A5-ABA5-0BE44081E64B}" sibTransId="{B23A895B-C83C-4000-9627-56E876A95F59}"/>
    <dgm:cxn modelId="{55B06A06-334A-4D4B-8C15-2A80BB687314}" type="presOf" srcId="{27A3D8B6-0FB6-4534-8C03-ACD64912D5A4}" destId="{9ABAA1EF-2F7C-4F54-AF23-43267768E10C}" srcOrd="0" destOrd="0" presId="urn:microsoft.com/office/officeart/2005/8/layout/hList9"/>
    <dgm:cxn modelId="{3C5C9D03-B80E-4BA3-B656-5E9F2C0256C9}" type="presOf" srcId="{514A7B36-3EC0-424C-8F5F-FBBB443F2881}" destId="{5B27D6B6-E86D-4A6B-BE4F-FF83B39CDCEF}" srcOrd="1" destOrd="0" presId="urn:microsoft.com/office/officeart/2005/8/layout/hList9"/>
    <dgm:cxn modelId="{5B3221A0-B267-44AB-AD15-127188E4B6EA}" type="presOf" srcId="{20C41200-0F42-4F53-B7B7-EA64F44BAAF8}" destId="{C934E121-2157-4C6D-80A8-BB65F24DCFAA}" srcOrd="0" destOrd="0" presId="urn:microsoft.com/office/officeart/2005/8/layout/hList9"/>
    <dgm:cxn modelId="{88CD07B8-5602-4E1A-8532-A4A984805929}" type="presOf" srcId="{FA02C7AC-BB6A-4F14-8411-41E4F52DFC5D}" destId="{9BCBB955-CB56-4068-BC7C-24EFDB0C940B}" srcOrd="1" destOrd="0" presId="urn:microsoft.com/office/officeart/2005/8/layout/hList9"/>
    <dgm:cxn modelId="{831456D7-A2AC-42D0-B78F-B9EA223C6A23}" type="presOf" srcId="{80999323-B29A-4FE7-B94F-9F69D043DBDC}" destId="{F67CE728-3D16-4B71-B18D-BC52D2C7AEF2}" srcOrd="0" destOrd="0" presId="urn:microsoft.com/office/officeart/2005/8/layout/hList9"/>
    <dgm:cxn modelId="{371C7B4E-4481-48C3-980A-4609588CECE8}" type="presOf" srcId="{514A7B36-3EC0-424C-8F5F-FBBB443F2881}" destId="{6B022041-D98A-4918-8F92-65C7F8D32EF8}" srcOrd="0" destOrd="0" presId="urn:microsoft.com/office/officeart/2005/8/layout/hList9"/>
    <dgm:cxn modelId="{574FC517-5E0F-4BDB-8288-4692F537946B}" type="presParOf" srcId="{EE74731F-E6F2-4F48-A1D3-8A4E1801F8FE}" destId="{F75B4D0E-31E7-4E83-B387-9B5B401B1066}" srcOrd="0" destOrd="0" presId="urn:microsoft.com/office/officeart/2005/8/layout/hList9"/>
    <dgm:cxn modelId="{8674C584-0210-480C-976C-099BF187E668}" type="presParOf" srcId="{EE74731F-E6F2-4F48-A1D3-8A4E1801F8FE}" destId="{ED9374EB-532D-4533-BD35-4256647FA5C2}" srcOrd="1" destOrd="0" presId="urn:microsoft.com/office/officeart/2005/8/layout/hList9"/>
    <dgm:cxn modelId="{AA784BDA-65A8-4C26-A319-61DD0A82F504}" type="presParOf" srcId="{ED9374EB-532D-4533-BD35-4256647FA5C2}" destId="{A640DB5C-8516-4A4B-983E-43E17AEEA11E}" srcOrd="0" destOrd="0" presId="urn:microsoft.com/office/officeart/2005/8/layout/hList9"/>
    <dgm:cxn modelId="{808DDE2E-8B8F-407B-93AE-0EBF389F1BC0}" type="presParOf" srcId="{ED9374EB-532D-4533-BD35-4256647FA5C2}" destId="{C07487A5-3A85-485C-986E-B17A49808170}" srcOrd="1" destOrd="0" presId="urn:microsoft.com/office/officeart/2005/8/layout/hList9"/>
    <dgm:cxn modelId="{7B64DF8B-10CF-463B-B968-7DE2C5D90BEB}" type="presParOf" srcId="{C07487A5-3A85-485C-986E-B17A49808170}" destId="{6B022041-D98A-4918-8F92-65C7F8D32EF8}" srcOrd="0" destOrd="0" presId="urn:microsoft.com/office/officeart/2005/8/layout/hList9"/>
    <dgm:cxn modelId="{32932EFB-F2A5-4E38-9D7D-820BB8D15F83}" type="presParOf" srcId="{C07487A5-3A85-485C-986E-B17A49808170}" destId="{5B27D6B6-E86D-4A6B-BE4F-FF83B39CDCEF}" srcOrd="1" destOrd="0" presId="urn:microsoft.com/office/officeart/2005/8/layout/hList9"/>
    <dgm:cxn modelId="{02927C9E-CE72-4504-A23F-7D1F0CBBD5CF}" type="presParOf" srcId="{EE74731F-E6F2-4F48-A1D3-8A4E1801F8FE}" destId="{003A5DC3-074C-4218-946C-DC3DDA95D5D0}" srcOrd="2" destOrd="0" presId="urn:microsoft.com/office/officeart/2005/8/layout/hList9"/>
    <dgm:cxn modelId="{BE61853E-5E2E-4CE3-B53B-E35DF67FBE46}" type="presParOf" srcId="{EE74731F-E6F2-4F48-A1D3-8A4E1801F8FE}" destId="{03B6305F-44F2-4954-BC6A-1FC15B3FA581}" srcOrd="3" destOrd="0" presId="urn:microsoft.com/office/officeart/2005/8/layout/hList9"/>
    <dgm:cxn modelId="{90B4BF96-DE7B-4256-A3EB-0CA5736633D5}" type="presParOf" srcId="{EE74731F-E6F2-4F48-A1D3-8A4E1801F8FE}" destId="{B3B9C313-C375-4288-9480-083C787A6DFF}" srcOrd="4" destOrd="0" presId="urn:microsoft.com/office/officeart/2005/8/layout/hList9"/>
    <dgm:cxn modelId="{518D16C9-CCD1-42CB-8AC3-BADDDDAF4532}" type="presParOf" srcId="{EE74731F-E6F2-4F48-A1D3-8A4E1801F8FE}" destId="{95E2DAA7-EC21-4A79-92ED-655F4A79C6A6}" srcOrd="5" destOrd="0" presId="urn:microsoft.com/office/officeart/2005/8/layout/hList9"/>
    <dgm:cxn modelId="{5DC2E1CF-275E-430E-BA61-888203599BE6}" type="presParOf" srcId="{EE74731F-E6F2-4F48-A1D3-8A4E1801F8FE}" destId="{579CBEDD-55A0-4D82-A1E1-9B60733BA153}" srcOrd="6" destOrd="0" presId="urn:microsoft.com/office/officeart/2005/8/layout/hList9"/>
    <dgm:cxn modelId="{54A5523B-DAFF-4780-8953-0AC75E04232B}" type="presParOf" srcId="{579CBEDD-55A0-4D82-A1E1-9B60733BA153}" destId="{A786218B-8231-4F4C-9B05-274BC4D3169F}" srcOrd="0" destOrd="0" presId="urn:microsoft.com/office/officeart/2005/8/layout/hList9"/>
    <dgm:cxn modelId="{F4D676B1-3503-4EEC-8230-72A64689C784}" type="presParOf" srcId="{579CBEDD-55A0-4D82-A1E1-9B60733BA153}" destId="{8B4FE9BE-0DB3-4FC4-88D5-15FBB688CA2C}" srcOrd="1" destOrd="0" presId="urn:microsoft.com/office/officeart/2005/8/layout/hList9"/>
    <dgm:cxn modelId="{D843B6B1-D199-405B-87A9-5941C5666203}" type="presParOf" srcId="{8B4FE9BE-0DB3-4FC4-88D5-15FBB688CA2C}" destId="{C934E121-2157-4C6D-80A8-BB65F24DCFAA}" srcOrd="0" destOrd="0" presId="urn:microsoft.com/office/officeart/2005/8/layout/hList9"/>
    <dgm:cxn modelId="{B148618C-ECD7-475F-8ADC-0B2BF6947A10}" type="presParOf" srcId="{8B4FE9BE-0DB3-4FC4-88D5-15FBB688CA2C}" destId="{632BF795-75CC-4206-854D-5B944E1750E2}" srcOrd="1" destOrd="0" presId="urn:microsoft.com/office/officeart/2005/8/layout/hList9"/>
    <dgm:cxn modelId="{7EBE1E23-42E1-4A68-A8AC-30F8BF60CB86}" type="presParOf" srcId="{EE74731F-E6F2-4F48-A1D3-8A4E1801F8FE}" destId="{850495AA-F302-4869-8B27-39A4993E0C69}" srcOrd="7" destOrd="0" presId="urn:microsoft.com/office/officeart/2005/8/layout/hList9"/>
    <dgm:cxn modelId="{09642924-26C0-4507-88C9-4281E1A2E23A}" type="presParOf" srcId="{EE74731F-E6F2-4F48-A1D3-8A4E1801F8FE}" destId="{6CAF9E8A-74ED-44CF-B76E-33ABBD46C4BB}" srcOrd="8" destOrd="0" presId="urn:microsoft.com/office/officeart/2005/8/layout/hList9"/>
    <dgm:cxn modelId="{66C283E5-1292-494C-8CF1-32781569DE75}" type="presParOf" srcId="{EE74731F-E6F2-4F48-A1D3-8A4E1801F8FE}" destId="{599DF60A-8B84-4246-B35A-136E071EC068}" srcOrd="9" destOrd="0" presId="urn:microsoft.com/office/officeart/2005/8/layout/hList9"/>
    <dgm:cxn modelId="{D7ADA707-3702-4E87-ABD6-BB61ACECBE4D}" type="presParOf" srcId="{EE74731F-E6F2-4F48-A1D3-8A4E1801F8FE}" destId="{AFCD01FB-774C-4C4E-B26E-8AD6EBB56273}" srcOrd="10" destOrd="0" presId="urn:microsoft.com/office/officeart/2005/8/layout/hList9"/>
    <dgm:cxn modelId="{41CB0ED6-880C-4C45-BC54-804E9BA38454}" type="presParOf" srcId="{EE74731F-E6F2-4F48-A1D3-8A4E1801F8FE}" destId="{E3B68D5F-0D59-40DC-85CC-5896FD6385E6}" srcOrd="11" destOrd="0" presId="urn:microsoft.com/office/officeart/2005/8/layout/hList9"/>
    <dgm:cxn modelId="{EE228C09-E545-44F1-B2CB-D656AA66E2C7}" type="presParOf" srcId="{E3B68D5F-0D59-40DC-85CC-5896FD6385E6}" destId="{27334908-922D-484C-A01D-4AABE893B447}" srcOrd="0" destOrd="0" presId="urn:microsoft.com/office/officeart/2005/8/layout/hList9"/>
    <dgm:cxn modelId="{44F055A6-99A2-4D2D-9D5E-954EEA22DC59}" type="presParOf" srcId="{E3B68D5F-0D59-40DC-85CC-5896FD6385E6}" destId="{9BB2FAC6-B853-4976-B5C9-276048310A93}" srcOrd="1" destOrd="0" presId="urn:microsoft.com/office/officeart/2005/8/layout/hList9"/>
    <dgm:cxn modelId="{7A427FD3-E93B-424D-9627-27AF12D10DF0}" type="presParOf" srcId="{9BB2FAC6-B853-4976-B5C9-276048310A93}" destId="{DD498F2E-27EE-4684-A291-5467AC8D3995}" srcOrd="0" destOrd="0" presId="urn:microsoft.com/office/officeart/2005/8/layout/hList9"/>
    <dgm:cxn modelId="{8F4CAC7E-F459-4EBB-BEDA-51F4CD923F10}" type="presParOf" srcId="{9BB2FAC6-B853-4976-B5C9-276048310A93}" destId="{F00FC27B-7995-4E08-AA69-8755114966C5}" srcOrd="1" destOrd="0" presId="urn:microsoft.com/office/officeart/2005/8/layout/hList9"/>
    <dgm:cxn modelId="{7A262009-F03C-47F3-AA04-D7311AA821F6}" type="presParOf" srcId="{EE74731F-E6F2-4F48-A1D3-8A4E1801F8FE}" destId="{DFF974DC-871B-490C-8BDD-AA4B49B7044D}" srcOrd="12" destOrd="0" presId="urn:microsoft.com/office/officeart/2005/8/layout/hList9"/>
    <dgm:cxn modelId="{5770DC47-9348-4FE0-AF12-DBA73A759F8F}" type="presParOf" srcId="{EE74731F-E6F2-4F48-A1D3-8A4E1801F8FE}" destId="{3A821ABF-8A27-4354-9CDE-FC14EAE61FD3}" srcOrd="13" destOrd="0" presId="urn:microsoft.com/office/officeart/2005/8/layout/hList9"/>
    <dgm:cxn modelId="{78DCB9EE-BC51-4428-A2CA-19D592C2D418}" type="presParOf" srcId="{EE74731F-E6F2-4F48-A1D3-8A4E1801F8FE}" destId="{3D0EB87C-8CCA-4061-BC02-5C26FAD47B42}" srcOrd="14" destOrd="0" presId="urn:microsoft.com/office/officeart/2005/8/layout/hList9"/>
    <dgm:cxn modelId="{DA9849FD-C0D1-4BB5-A7C4-734B358C8153}" type="presParOf" srcId="{EE74731F-E6F2-4F48-A1D3-8A4E1801F8FE}" destId="{4DBE94E9-DC08-46D7-92C0-ECC406034EC0}" srcOrd="15" destOrd="0" presId="urn:microsoft.com/office/officeart/2005/8/layout/hList9"/>
    <dgm:cxn modelId="{2F047403-3932-4235-8E03-1341472FA283}" type="presParOf" srcId="{EE74731F-E6F2-4F48-A1D3-8A4E1801F8FE}" destId="{B4512A24-C107-4B04-9FB8-47AE5AD4809F}" srcOrd="16" destOrd="0" presId="urn:microsoft.com/office/officeart/2005/8/layout/hList9"/>
    <dgm:cxn modelId="{242ECD44-04DD-47CF-A5ED-A2DD3448B6A0}" type="presParOf" srcId="{B4512A24-C107-4B04-9FB8-47AE5AD4809F}" destId="{141E9FF9-EEB6-442D-8B2E-161FC6307AA7}" srcOrd="0" destOrd="0" presId="urn:microsoft.com/office/officeart/2005/8/layout/hList9"/>
    <dgm:cxn modelId="{3B503913-14BF-4A59-B0C3-E2A53135B4E4}" type="presParOf" srcId="{B4512A24-C107-4B04-9FB8-47AE5AD4809F}" destId="{3FB6CC22-61C0-427A-ACE1-8AE70E00B501}" srcOrd="1" destOrd="0" presId="urn:microsoft.com/office/officeart/2005/8/layout/hList9"/>
    <dgm:cxn modelId="{B124F1C6-9A86-4AD7-A62C-DC7519135FA7}" type="presParOf" srcId="{3FB6CC22-61C0-427A-ACE1-8AE70E00B501}" destId="{B77DD437-4ADD-4DFE-9FFD-E33A8F5EB29E}" srcOrd="0" destOrd="0" presId="urn:microsoft.com/office/officeart/2005/8/layout/hList9"/>
    <dgm:cxn modelId="{3940DFE0-8CD1-4256-BDF1-962A6237C6A5}" type="presParOf" srcId="{3FB6CC22-61C0-427A-ACE1-8AE70E00B501}" destId="{9BCBB955-CB56-4068-BC7C-24EFDB0C940B}" srcOrd="1" destOrd="0" presId="urn:microsoft.com/office/officeart/2005/8/layout/hList9"/>
    <dgm:cxn modelId="{8680CB86-5CEB-4153-880C-3B40585A45CE}" type="presParOf" srcId="{EE74731F-E6F2-4F48-A1D3-8A4E1801F8FE}" destId="{9CE77D71-FBFE-4E07-8418-C38AB09D946A}" srcOrd="17" destOrd="0" presId="urn:microsoft.com/office/officeart/2005/8/layout/hList9"/>
    <dgm:cxn modelId="{51E53C5C-9F57-44D6-88CC-CED1FD7B840E}" type="presParOf" srcId="{EE74731F-E6F2-4F48-A1D3-8A4E1801F8FE}" destId="{9ABAA1EF-2F7C-4F54-AF23-43267768E10C}" srcOrd="18" destOrd="0" presId="urn:microsoft.com/office/officeart/2005/8/layout/hList9"/>
    <dgm:cxn modelId="{F4D008FE-3D49-4104-BC19-5F6EFC7B6E8C}" type="presParOf" srcId="{EE74731F-E6F2-4F48-A1D3-8A4E1801F8FE}" destId="{D4C84ADC-D34A-430B-9C3E-71AD2618E035}" srcOrd="19" destOrd="0" presId="urn:microsoft.com/office/officeart/2005/8/layout/hList9"/>
    <dgm:cxn modelId="{69091753-8064-4F73-ABD2-540D88A0833B}" type="presParOf" srcId="{EE74731F-E6F2-4F48-A1D3-8A4E1801F8FE}" destId="{8461F82B-386A-4BE9-996E-5BF438840534}" srcOrd="20" destOrd="0" presId="urn:microsoft.com/office/officeart/2005/8/layout/hList9"/>
    <dgm:cxn modelId="{DC0B75BD-DC1E-4837-BE55-E29ED1B0C540}" type="presParOf" srcId="{EE74731F-E6F2-4F48-A1D3-8A4E1801F8FE}" destId="{74F0FF2F-3134-4675-87FA-DADFE66A49BD}" srcOrd="21" destOrd="0" presId="urn:microsoft.com/office/officeart/2005/8/layout/hList9"/>
    <dgm:cxn modelId="{DA0E701C-C7EF-4103-9BC9-8AFABDEF4E1D}" type="presParOf" srcId="{74F0FF2F-3134-4675-87FA-DADFE66A49BD}" destId="{B9970B5D-818B-4317-BE2E-6F419BB33FB5}" srcOrd="0" destOrd="0" presId="urn:microsoft.com/office/officeart/2005/8/layout/hList9"/>
    <dgm:cxn modelId="{8CDFD5FF-CD8E-47E6-8D71-8F08C619B4F9}" type="presParOf" srcId="{74F0FF2F-3134-4675-87FA-DADFE66A49BD}" destId="{C8B79FA9-42BE-49CE-A118-757306EC783B}" srcOrd="1" destOrd="0" presId="urn:microsoft.com/office/officeart/2005/8/layout/hList9"/>
    <dgm:cxn modelId="{1601780A-FC80-43BC-B426-99089E4D59C9}" type="presParOf" srcId="{C8B79FA9-42BE-49CE-A118-757306EC783B}" destId="{7DBAFDD5-D8E6-40BE-BDDA-86B7072F2732}" srcOrd="0" destOrd="0" presId="urn:microsoft.com/office/officeart/2005/8/layout/hList9"/>
    <dgm:cxn modelId="{B2B40F2B-F74E-4DFA-BDF1-830E734B323D}" type="presParOf" srcId="{C8B79FA9-42BE-49CE-A118-757306EC783B}" destId="{DD70D49B-BB8E-4F80-9AC1-0F7505DD580D}" srcOrd="1" destOrd="0" presId="urn:microsoft.com/office/officeart/2005/8/layout/hList9"/>
    <dgm:cxn modelId="{CDC53D4D-5BBA-4B75-8866-3E12256D6CA2}" type="presParOf" srcId="{EE74731F-E6F2-4F48-A1D3-8A4E1801F8FE}" destId="{A56BC3B3-DBF1-4C5D-A559-4FD531321B51}" srcOrd="22" destOrd="0" presId="urn:microsoft.com/office/officeart/2005/8/layout/hList9"/>
    <dgm:cxn modelId="{7C2FEC59-6123-4799-BC24-6409938F5EE8}" type="presParOf" srcId="{EE74731F-E6F2-4F48-A1D3-8A4E1801F8FE}" destId="{F67CE728-3D16-4B71-B18D-BC52D2C7AEF2}" srcOrd="2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22041-D98A-4918-8F92-65C7F8D32EF8}">
      <dsp:nvSpPr>
        <dsp:cNvPr id="0" name=""/>
        <dsp:cNvSpPr/>
      </dsp:nvSpPr>
      <dsp:spPr>
        <a:xfrm>
          <a:off x="556170" y="2036047"/>
          <a:ext cx="1363945" cy="9097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25 баллов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774402" y="2036047"/>
        <a:ext cx="1145714" cy="909751"/>
      </dsp:txXfrm>
    </dsp:sp>
    <dsp:sp modelId="{03B6305F-44F2-4954-BC6A-1FC15B3FA581}">
      <dsp:nvSpPr>
        <dsp:cNvPr id="0" name=""/>
        <dsp:cNvSpPr/>
      </dsp:nvSpPr>
      <dsp:spPr>
        <a:xfrm>
          <a:off x="-171266" y="1672328"/>
          <a:ext cx="909297" cy="909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 вопрос</a:t>
          </a:r>
          <a:endParaRPr lang="ru-RU" sz="1600" kern="1200" dirty="0"/>
        </a:p>
      </dsp:txBody>
      <dsp:txXfrm>
        <a:off x="-38103" y="1805491"/>
        <a:ext cx="642971" cy="642971"/>
      </dsp:txXfrm>
    </dsp:sp>
    <dsp:sp modelId="{C934E121-2157-4C6D-80A8-BB65F24DCFAA}">
      <dsp:nvSpPr>
        <dsp:cNvPr id="0" name=""/>
        <dsp:cNvSpPr/>
      </dsp:nvSpPr>
      <dsp:spPr>
        <a:xfrm>
          <a:off x="2829413" y="2036047"/>
          <a:ext cx="1363945" cy="9097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25 баллов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3047645" y="2036047"/>
        <a:ext cx="1145714" cy="909751"/>
      </dsp:txXfrm>
    </dsp:sp>
    <dsp:sp modelId="{6CAF9E8A-74ED-44CF-B76E-33ABBD46C4BB}">
      <dsp:nvSpPr>
        <dsp:cNvPr id="0" name=""/>
        <dsp:cNvSpPr/>
      </dsp:nvSpPr>
      <dsp:spPr>
        <a:xfrm>
          <a:off x="2101976" y="1672328"/>
          <a:ext cx="909297" cy="909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 вопрос</a:t>
          </a:r>
          <a:endParaRPr lang="ru-RU" sz="1600" kern="1200" dirty="0"/>
        </a:p>
      </dsp:txBody>
      <dsp:txXfrm>
        <a:off x="2235139" y="1805491"/>
        <a:ext cx="642971" cy="642971"/>
      </dsp:txXfrm>
    </dsp:sp>
    <dsp:sp modelId="{DD498F2E-27EE-4684-A291-5467AC8D3995}">
      <dsp:nvSpPr>
        <dsp:cNvPr id="0" name=""/>
        <dsp:cNvSpPr/>
      </dsp:nvSpPr>
      <dsp:spPr>
        <a:xfrm>
          <a:off x="5102656" y="2036047"/>
          <a:ext cx="1363945" cy="9097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25 баллов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5320888" y="2036047"/>
        <a:ext cx="1145714" cy="909751"/>
      </dsp:txXfrm>
    </dsp:sp>
    <dsp:sp modelId="{3A821ABF-8A27-4354-9CDE-FC14EAE61FD3}">
      <dsp:nvSpPr>
        <dsp:cNvPr id="0" name=""/>
        <dsp:cNvSpPr/>
      </dsp:nvSpPr>
      <dsp:spPr>
        <a:xfrm>
          <a:off x="4375219" y="1672328"/>
          <a:ext cx="909297" cy="909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3 вопрос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4508382" y="1805491"/>
        <a:ext cx="642971" cy="642971"/>
      </dsp:txXfrm>
    </dsp:sp>
    <dsp:sp modelId="{B77DD437-4ADD-4DFE-9FFD-E33A8F5EB29E}">
      <dsp:nvSpPr>
        <dsp:cNvPr id="0" name=""/>
        <dsp:cNvSpPr/>
      </dsp:nvSpPr>
      <dsp:spPr>
        <a:xfrm>
          <a:off x="7375899" y="2036047"/>
          <a:ext cx="1363945" cy="9097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25 баллов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7594131" y="2036047"/>
        <a:ext cx="1145714" cy="909751"/>
      </dsp:txXfrm>
    </dsp:sp>
    <dsp:sp modelId="{9ABAA1EF-2F7C-4F54-AF23-43267768E10C}">
      <dsp:nvSpPr>
        <dsp:cNvPr id="0" name=""/>
        <dsp:cNvSpPr/>
      </dsp:nvSpPr>
      <dsp:spPr>
        <a:xfrm>
          <a:off x="6648462" y="1672328"/>
          <a:ext cx="909297" cy="909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 вопрос</a:t>
          </a:r>
          <a:endParaRPr lang="ru-RU" sz="1600" kern="1200" dirty="0"/>
        </a:p>
      </dsp:txBody>
      <dsp:txXfrm>
        <a:off x="6781625" y="1805491"/>
        <a:ext cx="642971" cy="642971"/>
      </dsp:txXfrm>
    </dsp:sp>
    <dsp:sp modelId="{7DBAFDD5-D8E6-40BE-BDDA-86B7072F2732}">
      <dsp:nvSpPr>
        <dsp:cNvPr id="0" name=""/>
        <dsp:cNvSpPr/>
      </dsp:nvSpPr>
      <dsp:spPr>
        <a:xfrm>
          <a:off x="9169296" y="2575239"/>
          <a:ext cx="2017436" cy="9097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rgbClr val="002060"/>
              </a:solidFill>
            </a:rPr>
            <a:t>баллов</a:t>
          </a:r>
        </a:p>
      </dsp:txBody>
      <dsp:txXfrm>
        <a:off x="9492086" y="2575239"/>
        <a:ext cx="1694647" cy="909751"/>
      </dsp:txXfrm>
    </dsp:sp>
    <dsp:sp modelId="{F67CE728-3D16-4B71-B18D-BC52D2C7AEF2}">
      <dsp:nvSpPr>
        <dsp:cNvPr id="0" name=""/>
        <dsp:cNvSpPr/>
      </dsp:nvSpPr>
      <dsp:spPr>
        <a:xfrm>
          <a:off x="9575196" y="1672328"/>
          <a:ext cx="909297" cy="909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100</a:t>
          </a:r>
        </a:p>
      </dsp:txBody>
      <dsp:txXfrm>
        <a:off x="9708359" y="1805491"/>
        <a:ext cx="642971" cy="642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21A8-7389-4497-BB65-F584E640ED3B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685DC-6425-465C-B0BA-58230F5D3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68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8494C-EF61-45E6-94E9-07AFEE077A2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74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F5D9-FE82-4F5E-A07C-DBC61E53FE8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F997-1F52-4D98-A8A8-353D5CACA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50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F5D9-FE82-4F5E-A07C-DBC61E53FE8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F997-1F52-4D98-A8A8-353D5CACA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1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F5D9-FE82-4F5E-A07C-DBC61E53FE8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F997-1F52-4D98-A8A8-353D5CACA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1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F5D9-FE82-4F5E-A07C-DBC61E53FE8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F997-1F52-4D98-A8A8-353D5CACA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32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F5D9-FE82-4F5E-A07C-DBC61E53FE8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F997-1F52-4D98-A8A8-353D5CACA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42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F5D9-FE82-4F5E-A07C-DBC61E53FE8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F997-1F52-4D98-A8A8-353D5CACA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45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F5D9-FE82-4F5E-A07C-DBC61E53FE8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F997-1F52-4D98-A8A8-353D5CACA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64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F5D9-FE82-4F5E-A07C-DBC61E53FE8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F997-1F52-4D98-A8A8-353D5CACA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90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F5D9-FE82-4F5E-A07C-DBC61E53FE8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F997-1F52-4D98-A8A8-353D5CACA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17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F5D9-FE82-4F5E-A07C-DBC61E53FE8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F997-1F52-4D98-A8A8-353D5CACA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30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F5D9-FE82-4F5E-A07C-DBC61E53FE8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F997-1F52-4D98-A8A8-353D5CACA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44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0F5D9-FE82-4F5E-A07C-DBC61E53FE8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2F997-1F52-4D98-A8A8-353D5CACA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3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7883" y="1846556"/>
            <a:ext cx="8416032" cy="3630967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70C0"/>
                </a:solidFill>
                <a:latin typeface="+mn-lt"/>
              </a:rPr>
              <a:t>Вступительный экзамен в аспирантуру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3600" dirty="0">
                <a:solidFill>
                  <a:srgbClr val="0070C0"/>
                </a:solidFill>
                <a:latin typeface="+mn-lt"/>
              </a:rPr>
              <a:t>направление 33.06.01 – «фармация</a:t>
            </a:r>
            <a:r>
              <a:rPr lang="ru-RU" sz="3600" dirty="0" smtClean="0">
                <a:solidFill>
                  <a:srgbClr val="0070C0"/>
                </a:solidFill>
                <a:latin typeface="+mn-lt"/>
              </a:rPr>
              <a:t>»,</a:t>
            </a:r>
            <a:r>
              <a:rPr lang="ru-RU" sz="3600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dirty="0">
                <a:solidFill>
                  <a:srgbClr val="0070C0"/>
                </a:solidFill>
                <a:latin typeface="+mn-lt"/>
              </a:rPr>
            </a:br>
            <a:r>
              <a:rPr lang="ru-RU" sz="3600" dirty="0" smtClean="0">
                <a:solidFill>
                  <a:srgbClr val="0070C0"/>
                </a:solidFill>
                <a:latin typeface="+mn-lt"/>
              </a:rPr>
              <a:t>научная специальность 3.4.3.  </a:t>
            </a:r>
            <a:r>
              <a:rPr lang="ru-RU" sz="3600" dirty="0">
                <a:solidFill>
                  <a:srgbClr val="0070C0"/>
                </a:solidFill>
                <a:latin typeface="+mn-lt"/>
              </a:rPr>
              <a:t>- «организация фармацевтического дела»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="" xmlns:a16="http://schemas.microsoft.com/office/drawing/2014/main" id="{D58CCA00-66D7-497B-B87B-998499232C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071" y="560433"/>
            <a:ext cx="3267394" cy="535259"/>
          </a:xfrm>
          <a:prstGeom prst="rect">
            <a:avLst/>
          </a:prstGeom>
        </p:spPr>
      </p:pic>
      <p:pic>
        <p:nvPicPr>
          <p:cNvPr id="1026" name="Picture 2" descr="http://www.rudn.ru/u/www/images/Institute/group-21.png">
            <a:extLst>
              <a:ext uri="{FF2B5EF4-FFF2-40B4-BE49-F238E27FC236}">
                <a16:creationId xmlns="" xmlns:a16="http://schemas.microsoft.com/office/drawing/2014/main" id="{3806FCA3-5587-430D-A1C3-28E560445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0091" y="521081"/>
            <a:ext cx="546647" cy="53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BC76C66-B81F-42ED-A940-88461820086A}"/>
              </a:ext>
            </a:extLst>
          </p:cNvPr>
          <p:cNvSpPr/>
          <p:nvPr/>
        </p:nvSpPr>
        <p:spPr>
          <a:xfrm>
            <a:off x="7342551" y="955662"/>
            <a:ext cx="2449061" cy="24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rgbClr val="0070C0"/>
                </a:solidFill>
              </a:rPr>
              <a:t>Медицинский институт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96685958-A996-43C7-A399-5D1FC2CB4008}"/>
              </a:ext>
            </a:extLst>
          </p:cNvPr>
          <p:cNvCxnSpPr/>
          <p:nvPr/>
        </p:nvCxnSpPr>
        <p:spPr>
          <a:xfrm>
            <a:off x="3015449" y="1571348"/>
            <a:ext cx="725305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96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7"/>
    </mc:Choice>
    <mc:Fallback xmlns="">
      <p:transition spd="slow" advTm="1547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4441A5-7729-4B91-BBF9-73AFD9ED0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667" y="365128"/>
            <a:ext cx="8402716" cy="85999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проведения экзамена: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F7BF17-1F47-4748-B0AE-6CECF2A43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331" y="2377440"/>
            <a:ext cx="8591369" cy="39362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Требования </a:t>
            </a:r>
            <a:r>
              <a:rPr lang="ru-RU" dirty="0">
                <a:solidFill>
                  <a:srgbClr val="0070C0"/>
                </a:solidFill>
              </a:rPr>
              <a:t>к базовой подготовке </a:t>
            </a:r>
            <a:r>
              <a:rPr lang="ru-RU" dirty="0" smtClean="0">
                <a:solidFill>
                  <a:srgbClr val="0070C0"/>
                </a:solidFill>
              </a:rPr>
              <a:t>поступающих на специальность 3.4.3. Организация фармацевтического дела  </a:t>
            </a:r>
            <a:r>
              <a:rPr lang="ru-RU" dirty="0">
                <a:solidFill>
                  <a:srgbClr val="0070C0"/>
                </a:solidFill>
              </a:rPr>
              <a:t>ориентированы на </a:t>
            </a:r>
            <a:r>
              <a:rPr lang="ru-RU" dirty="0" smtClean="0">
                <a:solidFill>
                  <a:srgbClr val="0070C0"/>
                </a:solidFill>
              </a:rPr>
              <a:t>профессиональную дисциплину «управление и экономика фармации», освоенную в рамках получения квалификации </a:t>
            </a:r>
            <a:r>
              <a:rPr lang="ru-RU" dirty="0">
                <a:solidFill>
                  <a:srgbClr val="0070C0"/>
                </a:solidFill>
              </a:rPr>
              <a:t>«провизор</a:t>
            </a:r>
            <a:r>
              <a:rPr lang="ru-RU" dirty="0" smtClean="0">
                <a:solidFill>
                  <a:srgbClr val="0070C0"/>
                </a:solidFill>
              </a:rPr>
              <a:t>» по  </a:t>
            </a:r>
            <a:r>
              <a:rPr lang="ru-RU" dirty="0" smtClean="0">
                <a:solidFill>
                  <a:srgbClr val="0070C0"/>
                </a:solidFill>
              </a:rPr>
              <a:t>специальности </a:t>
            </a:r>
            <a:r>
              <a:rPr lang="ru-RU" dirty="0">
                <a:solidFill>
                  <a:srgbClr val="0070C0"/>
                </a:solidFill>
              </a:rPr>
              <a:t>33.05.01 «фармация</a:t>
            </a:r>
            <a:r>
              <a:rPr lang="ru-RU" dirty="0" smtClean="0">
                <a:solidFill>
                  <a:srgbClr val="0070C0"/>
                </a:solidFill>
              </a:rPr>
              <a:t>».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4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079"/>
    </mc:Choice>
    <mc:Fallback xmlns="">
      <p:transition spd="slow" advTm="5507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11011C-B3EA-4C38-8277-F576E9277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75346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варианта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8938" y="3840479"/>
            <a:ext cx="10380616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Билет №</a:t>
            </a:r>
          </a:p>
          <a:p>
            <a:endParaRPr lang="ru-RU" sz="2400" dirty="0"/>
          </a:p>
          <a:p>
            <a:r>
              <a:rPr lang="ru-RU" sz="2400" dirty="0" smtClean="0"/>
              <a:t>Вопрос 1. Организация и регулирование фармацевтической деятельности</a:t>
            </a:r>
          </a:p>
          <a:p>
            <a:r>
              <a:rPr lang="ru-RU" sz="2400" dirty="0" smtClean="0"/>
              <a:t>Вопрос 2. Основы экономики аптечной организации</a:t>
            </a:r>
          </a:p>
          <a:p>
            <a:r>
              <a:rPr lang="ru-RU" sz="2400" dirty="0" smtClean="0"/>
              <a:t>Вопрос 3. Основы учета в аптечных организациях</a:t>
            </a:r>
          </a:p>
          <a:p>
            <a:r>
              <a:rPr lang="ru-RU" sz="2400" dirty="0" smtClean="0"/>
              <a:t>Вопрос 4. Фармацевтический менеджмент и маркетинг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48938" y="1262743"/>
            <a:ext cx="10380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       Объем необходимой подготовки  абитуриента должен соответствовать  программе по управлению и экономике фармации предусмотренной Федеральным государственным образовательным стандартом по специальности 33.05.01 «Фармация»;</a:t>
            </a:r>
          </a:p>
          <a:p>
            <a:endParaRPr lang="ru-RU" sz="2000" dirty="0">
              <a:solidFill>
                <a:srgbClr val="0070C0"/>
              </a:solidFill>
            </a:endParaRPr>
          </a:p>
          <a:p>
            <a:r>
              <a:rPr lang="ru-RU" sz="2000" dirty="0" smtClean="0">
                <a:solidFill>
                  <a:srgbClr val="0070C0"/>
                </a:solidFill>
              </a:rPr>
              <a:t>         В билете содержится четыре вопроса по основным разделам дисциплины «управление и экономика фармации». Макет билета представлен ниже: 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0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14"/>
    </mc:Choice>
    <mc:Fallback xmlns="">
      <p:transition spd="slow" advTm="2521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17" y="365126"/>
            <a:ext cx="11477897" cy="56669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И ВРЕМЯ ВЫПОЛНЕНИЯ ЗАДАНИЯ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C30962ED-FF7E-4512-B5AE-9A94EE50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17" y="1271451"/>
            <a:ext cx="11399520" cy="5355771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Абитуриент выбирает билет, который находится в закрытом конверте;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Письменно отвечает на вопросы билета, фиксирует ответы на бумаге, обращая внимание и раскрывая ключевые понятия, закономерности, содержание процессов деятельности и т.д. 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На подготовку каждого ответа отведено примерно по 15 минут. Общее время подготовки ответа: 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                     </a:t>
            </a:r>
            <a:r>
              <a:rPr lang="ru-RU" sz="3600" dirty="0" smtClean="0">
                <a:solidFill>
                  <a:srgbClr val="C00000"/>
                </a:solidFill>
              </a:rPr>
              <a:t>4 вопроса   - </a:t>
            </a:r>
            <a:r>
              <a:rPr lang="ru-RU" sz="4400" dirty="0" smtClean="0">
                <a:solidFill>
                  <a:srgbClr val="C00000"/>
                </a:solidFill>
              </a:rPr>
              <a:t>60 минут!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9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90B8FB-E0F2-443B-B7A2-965919BE6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977" y="365127"/>
            <a:ext cx="7827373" cy="697319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- из 100 баллов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E6B46D06-2D02-4DEE-B8EF-A81CEFA95B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831379"/>
              </p:ext>
            </p:extLst>
          </p:nvPr>
        </p:nvGraphicFramePr>
        <p:xfrm>
          <a:off x="487681" y="148046"/>
          <a:ext cx="11495313" cy="4618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право 6"/>
          <p:cNvSpPr/>
          <p:nvPr/>
        </p:nvSpPr>
        <p:spPr>
          <a:xfrm>
            <a:off x="9292046" y="2218510"/>
            <a:ext cx="747304" cy="324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87681" y="3370216"/>
            <a:ext cx="88043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solidFill>
                  <a:srgbClr val="002060"/>
                </a:solidFill>
              </a:rPr>
              <a:t>За </a:t>
            </a:r>
            <a:r>
              <a:rPr lang="ru-RU" dirty="0">
                <a:solidFill>
                  <a:srgbClr val="002060"/>
                </a:solidFill>
              </a:rPr>
              <a:t>частичный правильный ответ </a:t>
            </a:r>
            <a:r>
              <a:rPr lang="ru-RU" dirty="0" smtClean="0">
                <a:solidFill>
                  <a:srgbClr val="002060"/>
                </a:solidFill>
              </a:rPr>
              <a:t>на каждый из вопросов билета - </a:t>
            </a:r>
            <a:r>
              <a:rPr lang="ru-RU" dirty="0">
                <a:solidFill>
                  <a:srgbClr val="002060"/>
                </a:solidFill>
              </a:rPr>
              <a:t>учитывается каждая правильная часть ответа в процентном </a:t>
            </a:r>
            <a:r>
              <a:rPr lang="ru-RU" dirty="0" smtClean="0">
                <a:solidFill>
                  <a:srgbClr val="002060"/>
                </a:solidFill>
              </a:rPr>
              <a:t>отношении. Экзаменационная комиссия,  по результатам оценки ответов, выставляет абитуриенту следующие  баллы:</a:t>
            </a:r>
            <a:endParaRPr lang="ru-RU" dirty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   95-100 -А (отлично)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   86-94 </a:t>
            </a:r>
            <a:r>
              <a:rPr lang="ru-RU" b="1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В (отлично)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   69-85 </a:t>
            </a:r>
            <a:r>
              <a:rPr lang="ru-RU" b="1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С (хорошо)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   61-68 </a:t>
            </a:r>
            <a:r>
              <a:rPr lang="ru-RU" b="1" dirty="0">
                <a:solidFill>
                  <a:srgbClr val="002060"/>
                </a:solidFill>
              </a:rPr>
              <a:t>- </a:t>
            </a:r>
            <a:r>
              <a:rPr lang="en-US" b="1" dirty="0">
                <a:solidFill>
                  <a:srgbClr val="002060"/>
                </a:solidFill>
              </a:rPr>
              <a:t>D</a:t>
            </a:r>
            <a:r>
              <a:rPr lang="ru-RU" b="1" dirty="0">
                <a:solidFill>
                  <a:srgbClr val="002060"/>
                </a:solidFill>
              </a:rPr>
              <a:t> (</a:t>
            </a:r>
            <a:r>
              <a:rPr lang="ru-RU" b="1" dirty="0" smtClean="0">
                <a:solidFill>
                  <a:srgbClr val="002060"/>
                </a:solidFill>
              </a:rPr>
              <a:t>удовлетворительно)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  51-60 – Е (удовлетворительно)  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      </a:t>
            </a:r>
            <a:r>
              <a:rPr lang="ru-RU" b="1" dirty="0">
                <a:solidFill>
                  <a:srgbClr val="C00000"/>
                </a:solidFill>
              </a:rPr>
              <a:t>≥ 51Е - положительная </a:t>
            </a:r>
            <a:r>
              <a:rPr lang="ru-RU" b="1" dirty="0" smtClean="0">
                <a:solidFill>
                  <a:srgbClr val="C00000"/>
                </a:solidFill>
              </a:rPr>
              <a:t>оценка</a:t>
            </a:r>
            <a:r>
              <a:rPr lang="ru-RU" b="1" dirty="0" smtClean="0">
                <a:solidFill>
                  <a:srgbClr val="002060"/>
                </a:solidFill>
              </a:rPr>
              <a:t>                       </a:t>
            </a:r>
            <a:endParaRPr lang="ru-RU" b="1" dirty="0">
              <a:solidFill>
                <a:srgbClr val="002060"/>
              </a:solidFill>
            </a:endParaRPr>
          </a:p>
          <a:p>
            <a:pPr lvl="0" algn="ctr"/>
            <a:endParaRPr lang="ru-RU" dirty="0" smtClean="0">
              <a:solidFill>
                <a:srgbClr val="002060"/>
              </a:solidFill>
            </a:endParaRPr>
          </a:p>
          <a:p>
            <a:pPr lvl="0" algn="ctr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6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02"/>
    </mc:Choice>
    <mc:Fallback xmlns="">
      <p:transition spd="slow" advTm="3210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7B950A3-151F-453A-9C36-3EE21979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849081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sz="6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0070C0"/>
                </a:solidFill>
              </a:rPr>
              <a:t>Успешного </a:t>
            </a:r>
            <a:r>
              <a:rPr lang="ru-RU" sz="6000" dirty="0">
                <a:solidFill>
                  <a:srgbClr val="0070C0"/>
                </a:solidFill>
              </a:rPr>
              <a:t>экзамена!</a:t>
            </a:r>
          </a:p>
        </p:txBody>
      </p:sp>
    </p:spTree>
    <p:extLst>
      <p:ext uri="{BB962C8B-B14F-4D97-AF65-F5344CB8AC3E}">
        <p14:creationId xmlns:p14="http://schemas.microsoft.com/office/powerpoint/2010/main" val="300071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8"/>
    </mc:Choice>
    <mc:Fallback xmlns="">
      <p:transition spd="slow" advTm="353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288</Words>
  <Application>Microsoft Office PowerPoint</Application>
  <PresentationFormat>Широкоэкранный</PresentationFormat>
  <Paragraphs>41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Вступительный экзамен в аспирантуру  направление 33.06.01 – «фармация», научная специальность 3.4.3.  - «организация фармацевтического дела»</vt:lpstr>
      <vt:lpstr>Условия проведения экзамена:</vt:lpstr>
      <vt:lpstr>Структура варианта</vt:lpstr>
      <vt:lpstr>ПОРЯДОК И ВРЕМЯ ВЫПОЛНЕНИЯ ЗАДАНИЯ</vt:lpstr>
      <vt:lpstr>Оценка - из 100 баллов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Вступительный экзамен в аспирантуру  направление 33.06.01 – «фармация» специальность 14.04.03  - «организация фармацевтического дела»</dc:title>
  <dc:creator>Лоскутова Екатерина Ефимовна</dc:creator>
  <cp:lastModifiedBy>Лоскутова Екатерина Ефимовна</cp:lastModifiedBy>
  <cp:revision>16</cp:revision>
  <dcterms:created xsi:type="dcterms:W3CDTF">2022-04-25T10:26:51Z</dcterms:created>
  <dcterms:modified xsi:type="dcterms:W3CDTF">2022-04-25T12:43:58Z</dcterms:modified>
</cp:coreProperties>
</file>